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4" d="100"/>
          <a:sy n="84" d="100"/>
        </p:scale>
        <p:origin x="-102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6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26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68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2326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472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0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93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93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8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2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47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6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1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87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3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7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54695-1B98-4792-BF9E-4F9F2CB93268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13176-FCBC-442D-9F9C-462EC9A3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24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 and False Equations</a:t>
            </a:r>
            <a:endParaRPr lang="en-US" sz="5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279876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understand that an equation is a statement of equality between two expressions.  When values are substituted for the variables in an equation, the equation is either true or false.</a:t>
            </a:r>
          </a:p>
          <a:p>
            <a:endParaRPr lang="en-US" dirty="0">
              <a:solidFill>
                <a:schemeClr val="bg2">
                  <a:lumMod val="10000"/>
                  <a:lumOff val="9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5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2">
                    <a:lumMod val="10000"/>
                    <a:lumOff val="90000"/>
                  </a:schemeClr>
                </a:solidFill>
                <a:latin typeface="Calibri" panose="020F0502020204030204" pitchFamily="34" charset="0"/>
                <a:ea typeface="Myriad Pro"/>
                <a:cs typeface="Myriad Pro"/>
              </a:rPr>
              <a:t>Students </a:t>
            </a:r>
            <a:r>
              <a:rPr lang="en-US" dirty="0">
                <a:solidFill>
                  <a:schemeClr val="bg2">
                    <a:lumMod val="10000"/>
                    <a:lumOff val="90000"/>
                  </a:schemeClr>
                </a:solidFill>
                <a:latin typeface="Calibri" panose="020F0502020204030204" pitchFamily="34" charset="0"/>
                <a:ea typeface="Myriad Pro"/>
                <a:cs typeface="Myriad Pro"/>
              </a:rPr>
              <a:t>find values to assign to the variables in equations that make the equations true statements.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558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mathematics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Consider the statement: “The President of the United States is a United States citizen.”</a:t>
            </a:r>
          </a:p>
          <a:p>
            <a:r>
              <a:rPr lang="en-US" dirty="0"/>
              <a:t>Is the statement a grammatically correct sentence? </a:t>
            </a:r>
          </a:p>
          <a:p>
            <a:r>
              <a:rPr lang="en-US" dirty="0"/>
              <a:t>What is the subject of the sentence?  What is the verb in the sentence?  </a:t>
            </a:r>
          </a:p>
          <a:p>
            <a:r>
              <a:rPr lang="en-US" dirty="0"/>
              <a:t>Is the sentence true?</a:t>
            </a:r>
          </a:p>
        </p:txBody>
      </p:sp>
      <p:pic>
        <p:nvPicPr>
          <p:cNvPr id="1027" name="Picture 3" descr="C:\Users\msierocinski\AppData\Local\Microsoft\Windows\Temporary Internet Files\Content.IE5\6A4NJ3A2\3681833_com_language_learning_scanrail_fotolia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4510" y="240960"/>
            <a:ext cx="2027767" cy="192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5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mathematics </a:t>
            </a:r>
            <a:r>
              <a:rPr lang="en-US" dirty="0" err="1" smtClean="0"/>
              <a:t>cont</a:t>
            </a:r>
            <a:r>
              <a:rPr lang="en-US" dirty="0" smtClean="0"/>
              <a:t>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Consider the statement: “The President of France is a United States citizen.”</a:t>
            </a:r>
          </a:p>
          <a:p>
            <a:r>
              <a:rPr lang="en-US" dirty="0"/>
              <a:t>Is the statement a grammatically correct sentence? </a:t>
            </a:r>
          </a:p>
          <a:p>
            <a:r>
              <a:rPr lang="en-US" dirty="0"/>
              <a:t>What is the subject of the sentence?  What is the verb in the sentence?  </a:t>
            </a:r>
          </a:p>
          <a:p>
            <a:r>
              <a:rPr lang="en-US" dirty="0"/>
              <a:t>Is the sentence true?</a:t>
            </a:r>
          </a:p>
        </p:txBody>
      </p:sp>
    </p:spTree>
    <p:extLst>
      <p:ext uri="{BB962C8B-B14F-4D97-AF65-F5344CB8AC3E}">
        <p14:creationId xmlns:p14="http://schemas.microsoft.com/office/powerpoint/2010/main" val="154654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language of mathematics…Again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lvl="1"/>
                <a:r>
                  <a:rPr lang="en-US" dirty="0" smtClean="0"/>
                  <a:t>Consider </a:t>
                </a:r>
                <a:r>
                  <a:rPr lang="en-US" dirty="0"/>
                  <a:t>the statement: “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2+3=1+4</m:t>
                    </m:r>
                  </m:oMath>
                </a14:m>
                <a:r>
                  <a:rPr lang="en-US" dirty="0"/>
                  <a:t>.”</a:t>
                </a:r>
              </a:p>
              <a:p>
                <a:r>
                  <a:rPr lang="en-US" dirty="0"/>
                  <a:t>This is a sentence.  What is the verb of the sentence?  What is the subject of the sentence?</a:t>
                </a:r>
              </a:p>
              <a:p>
                <a:r>
                  <a:rPr lang="en-US" dirty="0"/>
                  <a:t>Is the sentence true</a:t>
                </a:r>
                <a:r>
                  <a:rPr lang="en-US" dirty="0" smtClean="0"/>
                  <a:t>?</a:t>
                </a:r>
                <a:r>
                  <a:rPr lang="en-US" dirty="0"/>
                  <a:t> </a:t>
                </a:r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Consider </a:t>
                </a:r>
                <a:r>
                  <a:rPr lang="en-US" dirty="0"/>
                  <a:t>the statement: “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2+3=9+4</m:t>
                    </m:r>
                  </m:oMath>
                </a14:m>
                <a:r>
                  <a:rPr lang="en-US" dirty="0"/>
                  <a:t>."</a:t>
                </a:r>
              </a:p>
              <a:p>
                <a:r>
                  <a:rPr lang="en-US" dirty="0"/>
                  <a:t>Is this statement a sentence?  And if so, is the sentence true or false?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31" t="-1549" b="-1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422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Vocabulary-Learn you must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</a:t>
            </a:r>
            <a:r>
              <a:rPr lang="en-US" b="1" u="sng" dirty="0"/>
              <a:t>number sentence</a:t>
            </a:r>
            <a:r>
              <a:rPr lang="en-US" dirty="0"/>
              <a:t> is a statement of equality between two numerical expressions.</a:t>
            </a:r>
          </a:p>
          <a:p>
            <a:r>
              <a:rPr lang="en-US" dirty="0"/>
              <a:t>A </a:t>
            </a:r>
            <a:r>
              <a:rPr lang="en-US" i="1" dirty="0"/>
              <a:t>number sentence</a:t>
            </a:r>
            <a:r>
              <a:rPr lang="en-US" dirty="0"/>
              <a:t> is said to be </a:t>
            </a:r>
            <a:r>
              <a:rPr lang="en-US" i="1" dirty="0"/>
              <a:t>true</a:t>
            </a:r>
            <a:r>
              <a:rPr lang="en-US" dirty="0"/>
              <a:t> if both numerical expressions are equivalent (that is, both evaluate to the same number).  It is said to be </a:t>
            </a:r>
            <a:r>
              <a:rPr lang="en-US" i="1" dirty="0"/>
              <a:t>false</a:t>
            </a:r>
            <a:r>
              <a:rPr lang="en-US" dirty="0"/>
              <a:t> otherwise.  True and false are called </a:t>
            </a:r>
            <a:r>
              <a:rPr lang="en-US" i="1" dirty="0"/>
              <a:t>truth values</a:t>
            </a:r>
            <a:r>
              <a:rPr lang="en-US" dirty="0" smtClean="0"/>
              <a:t>.</a:t>
            </a:r>
          </a:p>
          <a:p>
            <a:r>
              <a:rPr lang="en-US" dirty="0"/>
              <a:t>An </a:t>
            </a:r>
            <a:r>
              <a:rPr lang="en-US" b="1" u="sng" dirty="0"/>
              <a:t>algebraic equation</a:t>
            </a:r>
            <a:r>
              <a:rPr lang="en-US" b="1" dirty="0"/>
              <a:t> </a:t>
            </a:r>
            <a:r>
              <a:rPr lang="en-US" dirty="0"/>
              <a:t>is a statement of equality between two expressions.  </a:t>
            </a:r>
          </a:p>
          <a:p>
            <a:r>
              <a:rPr lang="en-US" i="1" dirty="0"/>
              <a:t>Algebraic equations</a:t>
            </a:r>
            <a:r>
              <a:rPr lang="en-US" dirty="0"/>
              <a:t> can be number sentences (when both expressions are numerical), but often they contain symbols whose values have not been determined.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430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 you told me what the difference is but show me already…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41412" y="1867437"/>
                <a:ext cx="9905999" cy="4662152"/>
              </a:xfrm>
            </p:spPr>
            <p:txBody>
              <a:bodyPr>
                <a:normAutofit/>
              </a:bodyPr>
              <a:lstStyle/>
              <a:p>
                <a:pPr lvl="1"/>
                <a:r>
                  <a:rPr lang="en-US" dirty="0"/>
                  <a:t>Which of the following are algebraic equations?  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3.1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>
                        <a:latin typeface="Cambria Math"/>
                      </a:rPr>
                      <m:t>11.2=2.5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>
                        <a:latin typeface="Cambria Math"/>
                      </a:rPr>
                      <m:t>+2.3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10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+3=99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𝜋</m:t>
                    </m:r>
                    <m:r>
                      <a:rPr lang="en-US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𝜋</m:t>
                    </m:r>
                    <m:r>
                      <a:rPr lang="en-US">
                        <a:latin typeface="Cambria Math"/>
                      </a:rPr>
                      <m:t>=2</m:t>
                    </m:r>
                    <m:r>
                      <a:rPr lang="en-US" i="1">
                        <a:latin typeface="Cambria Math"/>
                      </a:rPr>
                      <m:t>𝜋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10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110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1100" dirty="0"/>
              </a:p>
              <a:p>
                <a:pPr lvl="2"/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79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+70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𝜋</m:t>
                        </m:r>
                      </m:e>
                      <m:sup>
                        <m:r>
                          <a:rPr lang="en-US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</m:t>
                    </m:r>
                    <m:r>
                      <a:rPr lang="en-US">
                        <a:latin typeface="Cambria Math"/>
                      </a:rPr>
                      <m:t>56</m:t>
                    </m:r>
                    <m:r>
                      <a:rPr lang="en-US" i="1">
                        <a:latin typeface="Cambria Math"/>
                      </a:rPr>
                      <m:t>𝜋</m:t>
                    </m:r>
                    <m:r>
                      <a:rPr lang="en-US">
                        <a:latin typeface="Cambria Math"/>
                      </a:rPr>
                      <m:t>+87=</m:t>
                    </m:r>
                    <m:f>
                      <m:fPr>
                        <m:ctrlPr>
                          <a:rPr lang="en-US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</a:rPr>
                          <m:t>60</m:t>
                        </m:r>
                        <m:r>
                          <a:rPr lang="en-US" sz="3200" i="1">
                            <a:latin typeface="Cambria Math"/>
                          </a:rPr>
                          <m:t>𝜋</m:t>
                        </m:r>
                        <m:r>
                          <a:rPr lang="en-US" sz="3200" i="1">
                            <a:latin typeface="Cambria Math"/>
                          </a:rPr>
                          <m:t> + 29,928</m:t>
                        </m:r>
                      </m:num>
                      <m:den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𝜋</m:t>
                            </m:r>
                          </m:e>
                          <m:sup>
                            <m:r>
                              <a:rPr lang="en-US" sz="32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200" i="1">
                        <a:latin typeface="Cambria Math"/>
                      </a:rPr>
                      <m:t>  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Which of them are also number sentences?  </a:t>
                </a:r>
              </a:p>
              <a:p>
                <a:pPr lvl="1"/>
                <a:r>
                  <a:rPr lang="en-US" dirty="0"/>
                  <a:t>For each number sentence, state whether the number sentence is true or false.  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1412" y="1867437"/>
                <a:ext cx="9905999" cy="4662152"/>
              </a:xfrm>
              <a:blipFill rotWithShape="0">
                <a:blip r:embed="rId2"/>
                <a:stretch>
                  <a:fillRect t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131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example…Then the problem set young </a:t>
            </a:r>
            <a:r>
              <a:rPr lang="en-US" dirty="0" err="1" smtClean="0"/>
              <a:t>padawans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When algebraic equations contain a symbol whose value has not yet been determined, we use analysis to determine whether:</a:t>
                </a:r>
              </a:p>
              <a:p>
                <a:pPr lvl="1"/>
                <a:r>
                  <a:rPr lang="en-US" dirty="0"/>
                  <a:t>The equation is true for all the possible values of the variable(s), or</a:t>
                </a:r>
              </a:p>
              <a:p>
                <a:pPr lvl="1"/>
                <a:r>
                  <a:rPr lang="en-US" dirty="0"/>
                  <a:t>The equation is true for a certain set of the possible value(s) of the variable(s), or</a:t>
                </a:r>
              </a:p>
              <a:p>
                <a:pPr lvl="1"/>
                <a:r>
                  <a:rPr lang="en-US" dirty="0"/>
                  <a:t>The equation is never true for any of the possible values of the variable(s).</a:t>
                </a:r>
              </a:p>
              <a:p>
                <a:r>
                  <a:rPr lang="en-US" dirty="0"/>
                  <a:t>For each of the three cases, write an algebraic equation that would be correctly described by that case.  Use only the variable,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/>
                  <a:t> represents a real number.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31" t="-2926" r="-1662" b="-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1515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 to previous example…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𝟐</m:t>
                    </m:r>
                    <m:r>
                      <a:rPr lang="en-US" b="1" i="1">
                        <a:latin typeface="Cambria Math"/>
                      </a:rPr>
                      <m:t>(</m:t>
                    </m:r>
                    <m:r>
                      <a:rPr lang="en-US" b="1" i="1">
                        <a:latin typeface="Cambria Math"/>
                      </a:rPr>
                      <m:t>𝒙</m:t>
                    </m:r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𝟑</m:t>
                    </m:r>
                    <m:r>
                      <a:rPr lang="en-US" b="1" i="1">
                        <a:latin typeface="Cambria Math"/>
                      </a:rPr>
                      <m:t>)=</m:t>
                    </m:r>
                    <m:r>
                      <a:rPr lang="en-US" b="1" i="1">
                        <a:latin typeface="Cambria Math"/>
                      </a:rPr>
                      <m:t>𝟐</m:t>
                    </m:r>
                    <m:r>
                      <a:rPr lang="en-US" b="1" i="1">
                        <a:latin typeface="Cambria Math"/>
                      </a:rPr>
                      <m:t>𝒙</m:t>
                    </m:r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𝟔</m:t>
                    </m:r>
                  </m:oMath>
                </a14:m>
                <a:r>
                  <a:rPr lang="en-US" b="1" i="1" dirty="0"/>
                  <a:t>; By the distributive property, the two expressions on each side of the equal sign are algebraically equivalent; therefore, the equation is true for all possible real numbers,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b="1" i="1" dirty="0"/>
                  <a:t>.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𝒙</m:t>
                    </m:r>
                    <m:r>
                      <a:rPr lang="en-US" b="1" i="1">
                        <a:latin typeface="Cambria Math"/>
                      </a:rPr>
                      <m:t>+</m:t>
                    </m:r>
                    <m:r>
                      <a:rPr lang="en-US" b="1" i="1">
                        <a:latin typeface="Cambria Math"/>
                      </a:rPr>
                      <m:t>𝟓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𝟏𝟏</m:t>
                    </m:r>
                  </m:oMath>
                </a14:m>
                <a:r>
                  <a:rPr lang="en-US" b="1" i="1" dirty="0"/>
                  <a:t>; This equation is only a true number sentence if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𝒙</m:t>
                    </m:r>
                    <m:r>
                      <a:rPr lang="en-US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𝟔</m:t>
                    </m:r>
                  </m:oMath>
                </a14:m>
                <a:r>
                  <a:rPr lang="en-US" b="1" i="1" dirty="0"/>
                  <a:t>.  Any other real number would make the equation a false number sentence.</a:t>
                </a:r>
              </a:p>
              <a:p>
                <a:pPr lvl="0"/>
                <a14:m>
                  <m:oMath xmlns:m="http://schemas.openxmlformats.org/officeDocument/2006/math">
                    <m:sSup>
                      <m:sSupPr>
                        <m:ctrlPr>
                          <a:rPr lang="en-US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e>
                      <m:sup>
                        <m:r>
                          <a:rPr lang="en-US" b="1" i="1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b="1" i="1">
                        <a:latin typeface="Cambria Math"/>
                      </a:rPr>
                      <m:t>=−</m:t>
                    </m:r>
                    <m:r>
                      <a:rPr lang="en-US" b="1" i="1">
                        <a:latin typeface="Cambria Math"/>
                      </a:rPr>
                      <m:t>𝟏</m:t>
                    </m:r>
                  </m:oMath>
                </a14:m>
                <a:r>
                  <a:rPr lang="en-US" b="1" i="1" dirty="0"/>
                  <a:t>; There is no real number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𝒙</m:t>
                    </m:r>
                  </m:oMath>
                </a14:m>
                <a:r>
                  <a:rPr lang="en-US" b="1" i="1" dirty="0"/>
                  <a:t> that could make this equation a true number sentence.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31" t="-2238" r="-17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7801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23</TotalTime>
  <Words>607</Words>
  <Application>Microsoft Office PowerPoint</Application>
  <PresentationFormat>Custom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Circuit</vt:lpstr>
      <vt:lpstr>True and False Equations</vt:lpstr>
      <vt:lpstr>The language of mathematics </vt:lpstr>
      <vt:lpstr>The language of mathematics cont… </vt:lpstr>
      <vt:lpstr>The language of mathematics…Again </vt:lpstr>
      <vt:lpstr>Vocabulary-Learn you must</vt:lpstr>
      <vt:lpstr>Ok you told me what the difference is but show me already… </vt:lpstr>
      <vt:lpstr>Last example…Then the problem set young padawans</vt:lpstr>
      <vt:lpstr>Answers to previous example…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True and False Equations</dc:title>
  <dc:creator>martin</dc:creator>
  <cp:lastModifiedBy>Martin Sierocinski</cp:lastModifiedBy>
  <cp:revision>4</cp:revision>
  <dcterms:created xsi:type="dcterms:W3CDTF">2015-10-08T02:02:21Z</dcterms:created>
  <dcterms:modified xsi:type="dcterms:W3CDTF">2015-10-08T11:22:07Z</dcterms:modified>
</cp:coreProperties>
</file>